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81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12" autoAdjust="0"/>
  </p:normalViewPr>
  <p:slideViewPr>
    <p:cSldViewPr snapToGrid="0">
      <p:cViewPr varScale="1">
        <p:scale>
          <a:sx n="61" d="100"/>
          <a:sy n="61" d="100"/>
        </p:scale>
        <p:origin x="72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12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20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488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9832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47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81731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976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52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184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196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89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955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663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883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2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73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44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079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0.xml"/><Relationship Id="rId2" Type="http://schemas.openxmlformats.org/officeDocument/2006/relationships/slide" Target="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9.gif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8.gif"/><Relationship Id="rId5" Type="http://schemas.openxmlformats.org/officeDocument/2006/relationships/slide" Target="slide14.xml"/><Relationship Id="rId4" Type="http://schemas.openxmlformats.org/officeDocument/2006/relationships/slide" Target="slide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1.gif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0.gif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2.jpeg"/><Relationship Id="rId5" Type="http://schemas.openxmlformats.org/officeDocument/2006/relationships/slide" Target="slide18.xml"/><Relationship Id="rId4" Type="http://schemas.openxmlformats.org/officeDocument/2006/relationships/slide" Target="slide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slide" Target="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slide" Target="slide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3.jpg"/><Relationship Id="rId5" Type="http://schemas.openxmlformats.org/officeDocument/2006/relationships/image" Target="../media/image4.png"/><Relationship Id="rId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slide" Target="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24.gif"/><Relationship Id="rId4" Type="http://schemas.openxmlformats.org/officeDocument/2006/relationships/slide" Target="slide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slide" Target="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slide" Target="slide8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image" Target="../media/image26.jpeg"/><Relationship Id="rId4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jpeg"/><Relationship Id="rId5" Type="http://schemas.openxmlformats.org/officeDocument/2006/relationships/slide" Target="slide5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gif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jpeg"/><Relationship Id="rId5" Type="http://schemas.openxmlformats.org/officeDocument/2006/relationships/slide" Target="slide21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jpe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jpeg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10.gif"/><Relationship Id="rId4" Type="http://schemas.openxmlformats.org/officeDocument/2006/relationships/slide" Target="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jpe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3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2.jpeg"/><Relationship Id="rId5" Type="http://schemas.openxmlformats.org/officeDocument/2006/relationships/slide" Target="slide10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jpe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4.jpeg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ipos de fondos marinos que existen | Aquarium Costa de Almerí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778996" y="0"/>
            <a:ext cx="3413004" cy="959990"/>
          </a:xfrm>
        </p:spPr>
        <p:txBody>
          <a:bodyPr/>
          <a:lstStyle/>
          <a:p>
            <a:r>
              <a:rPr lang="es-ES" dirty="0" smtClean="0"/>
              <a:t>Gabriel López Segovia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1287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67688" y="38100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Cogiste comida y te fuiste pero cuando te ibas una persona te paro por quitarle comida de su reino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2" action="ppaction://hlinksldjump"/>
              </a:rPr>
              <a:t>Intento </a:t>
            </a:r>
            <a:r>
              <a:rPr lang="es-ES_tradnl" dirty="0" smtClean="0">
                <a:hlinkClick r:id="rId2" action="ppaction://hlinksldjump"/>
              </a:rPr>
              <a:t>engañarle </a:t>
            </a:r>
            <a:r>
              <a:rPr lang="es-ES_tradnl" dirty="0" smtClean="0">
                <a:hlinkClick r:id="rId2" action="ppaction://hlinksldjump"/>
              </a:rPr>
              <a:t> </a:t>
            </a:r>
            <a:r>
              <a:rPr lang="es-ES_tradnl" dirty="0">
                <a:hlinkClick r:id="rId2" action="ppaction://hlinksldjump"/>
              </a:rPr>
              <a:t>e irme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3" action="ppaction://hlinksldjump"/>
              </a:rPr>
              <a:t>Me pauso para saber que quiere</a:t>
            </a:r>
            <a:endParaRPr lang="es-ES_tradnl" dirty="0"/>
          </a:p>
        </p:txBody>
      </p:sp>
      <p:pic>
        <p:nvPicPr>
          <p:cNvPr id="6146" name="Picture 2" descr="Quien se mantiene quieto, no avanza” – Universal-Venezuela">
            <a:extLst>
              <a:ext uri="{FF2B5EF4-FFF2-40B4-BE49-F238E27FC236}">
                <a16:creationId xmlns:a16="http://schemas.microsoft.com/office/drawing/2014/main" id="{BB6DAEF5-D4F7-49A2-96AC-D009072D0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948" y="2663024"/>
            <a:ext cx="5748492" cy="292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37" y="2663024"/>
            <a:ext cx="3753179" cy="292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2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cap="none" dirty="0" smtClean="0"/>
              <a:t>Entraste al pasadizo y te encuentras con varias trampas mortales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Las intento esquivar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Vuelvo para atrás</a:t>
            </a:r>
            <a:endParaRPr lang="es-ES_tradnl" dirty="0"/>
          </a:p>
        </p:txBody>
      </p:sp>
      <p:pic>
        <p:nvPicPr>
          <p:cNvPr id="7170" name="Picture 2" descr="Matrix Neo esquiva las balas.m4v on Make a GIF">
            <a:extLst>
              <a:ext uri="{FF2B5EF4-FFF2-40B4-BE49-F238E27FC236}">
                <a16:creationId xmlns:a16="http://schemas.microsoft.com/office/drawing/2014/main" id="{E278FF60-6262-4E04-935C-B31FBFDA1E5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35" y="2679700"/>
            <a:ext cx="2466363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▷ Andando y Caminando: Imágenes Animadas, Gifs y Animaciones ¡100% GRATIS!">
            <a:extLst>
              <a:ext uri="{FF2B5EF4-FFF2-40B4-BE49-F238E27FC236}">
                <a16:creationId xmlns:a16="http://schemas.microsoft.com/office/drawing/2014/main" id="{16B30248-CAA4-4F4D-A201-6B5511D6470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373" y="2667000"/>
            <a:ext cx="2173229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10">
            <a:hlinkClick r:id="" action="ppaction://media"/>
            <a:extLst>
              <a:ext uri="{FF2B5EF4-FFF2-40B4-BE49-F238E27FC236}">
                <a16:creationId xmlns:a16="http://schemas.microsoft.com/office/drawing/2014/main" id="{9832FE17-725A-4C9D-9EEF-30E387BD03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02989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4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cap="none" dirty="0" smtClean="0"/>
              <a:t>Te fuiste por miedo y volviste a la barca 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Buscar otra isla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5875245" y="685801"/>
            <a:ext cx="4934479" cy="3615266"/>
          </a:xfrm>
        </p:spPr>
        <p:txBody>
          <a:bodyPr/>
          <a:lstStyle/>
          <a:p>
            <a:r>
              <a:rPr lang="es-ES_tradnl" dirty="0">
                <a:hlinkClick r:id="rId5" action="ppaction://hlinksldjump"/>
              </a:rPr>
              <a:t>Quedarme en la isla</a:t>
            </a:r>
            <a:endParaRPr lang="es-ES_tradnl" dirty="0"/>
          </a:p>
        </p:txBody>
      </p:sp>
      <p:pic>
        <p:nvPicPr>
          <p:cNvPr id="8194" name="Picture 2" descr="▷ 5 Islas de Piratas en el Caribe [Que No te Puedes Perder]">
            <a:extLst>
              <a:ext uri="{FF2B5EF4-FFF2-40B4-BE49-F238E27FC236}">
                <a16:creationId xmlns:a16="http://schemas.microsoft.com/office/drawing/2014/main" id="{CF9AF38D-B2EC-457E-81B5-A30E66CAF5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14" y="2673016"/>
            <a:ext cx="2508308" cy="1721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OY: ¿Qué llevarían nuestros políticos a una isla desierta?">
            <a:extLst>
              <a:ext uri="{FF2B5EF4-FFF2-40B4-BE49-F238E27FC236}">
                <a16:creationId xmlns:a16="http://schemas.microsoft.com/office/drawing/2014/main" id="{42D411D1-8D7D-4D12-9D7D-CAA9418188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781" y="2673016"/>
            <a:ext cx="2508308" cy="1870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11">
            <a:hlinkClick r:id="" action="ppaction://media"/>
            <a:extLst>
              <a:ext uri="{FF2B5EF4-FFF2-40B4-BE49-F238E27FC236}">
                <a16:creationId xmlns:a16="http://schemas.microsoft.com/office/drawing/2014/main" id="{50780305-BB13-4A9B-B9B5-749AF810C3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99652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9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cap="none" dirty="0" smtClean="0"/>
              <a:t>Esquivaste las trampas con éxito y más adelante ves un cofre cerrado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Lo abro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Me lo llevo</a:t>
            </a:r>
            <a:endParaRPr lang="es-ES_tradnl" dirty="0"/>
          </a:p>
        </p:txBody>
      </p:sp>
      <p:pic>
        <p:nvPicPr>
          <p:cNvPr id="9222" name="Picture 6" descr="Cerrado Cofre Del Tesoro En Blanco Ilustración, 3d Fotos, Retratos,  Imágenes Y Fotografía De Archivo Libres De Derecho. Image 14690892.">
            <a:extLst>
              <a:ext uri="{FF2B5EF4-FFF2-40B4-BE49-F238E27FC236}">
                <a16:creationId xmlns:a16="http://schemas.microsoft.com/office/drawing/2014/main" id="{F7A9D35C-018A-43A6-841D-A9692DBD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909" y="5201174"/>
            <a:ext cx="2456091" cy="165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12">
            <a:hlinkClick r:id="" action="ppaction://media"/>
            <a:extLst>
              <a:ext uri="{FF2B5EF4-FFF2-40B4-BE49-F238E27FC236}">
                <a16:creationId xmlns:a16="http://schemas.microsoft.com/office/drawing/2014/main" id="{7EC5A50A-6B20-4C2A-8E81-0BB7C814AB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2989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750713" y="289405"/>
            <a:ext cx="10463155" cy="1963344"/>
          </a:xfrm>
        </p:spPr>
        <p:txBody>
          <a:bodyPr>
            <a:normAutofit/>
          </a:bodyPr>
          <a:lstStyle/>
          <a:p>
            <a:r>
              <a:rPr lang="es-ES_tradnl" cap="none" dirty="0" smtClean="0"/>
              <a:t>Volviste atrás para evitar las trampas pero al marcharte sin activar las trampas salto una trampa secreta y te mato</a:t>
            </a:r>
            <a:endParaRPr lang="es-ES_tradnl" cap="none" dirty="0"/>
          </a:p>
        </p:txBody>
      </p:sp>
      <p:sp>
        <p:nvSpPr>
          <p:cNvPr id="2" name="Rectángulo 1">
            <a:hlinkClick r:id="rId4" action="ppaction://hlinksldjump"/>
          </p:cNvPr>
          <p:cNvSpPr/>
          <p:nvPr/>
        </p:nvSpPr>
        <p:spPr>
          <a:xfrm>
            <a:off x="2693324" y="2818015"/>
            <a:ext cx="4547062" cy="110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la opción anterior</a:t>
            </a:r>
          </a:p>
        </p:txBody>
      </p:sp>
      <p:pic>
        <p:nvPicPr>
          <p:cNvPr id="3" name="dia 13">
            <a:hlinkClick r:id="" action="ppaction://media"/>
            <a:extLst>
              <a:ext uri="{FF2B5EF4-FFF2-40B4-BE49-F238E27FC236}">
                <a16:creationId xmlns:a16="http://schemas.microsoft.com/office/drawing/2014/main" id="{8CBCB131-2A59-47C0-9FD9-22FBD0B957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4599" y="1759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762298" y="2861732"/>
            <a:ext cx="8534400" cy="1507067"/>
          </a:xfrm>
        </p:spPr>
        <p:txBody>
          <a:bodyPr/>
          <a:lstStyle/>
          <a:p>
            <a:r>
              <a:rPr lang="es-ES_tradnl" cap="none" dirty="0" smtClean="0"/>
              <a:t>Te fuiste a otra isla con comida y puedes vivir tranquilamente</a:t>
            </a:r>
            <a:endParaRPr lang="es-ES_tradnl" cap="none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>
          <a:xfrm>
            <a:off x="0" y="0"/>
            <a:ext cx="4934479" cy="3615266"/>
          </a:xfrm>
        </p:spPr>
        <p:txBody>
          <a:bodyPr/>
          <a:lstStyle/>
          <a:p>
            <a:r>
              <a:rPr lang="es-ES_tradnl" dirty="0"/>
              <a:t>Felicidades has sobrevivido</a:t>
            </a:r>
          </a:p>
        </p:txBody>
      </p:sp>
      <p:sp>
        <p:nvSpPr>
          <p:cNvPr id="2" name="Rectángulo 1">
            <a:hlinkClick r:id="rId4" action="ppaction://hlinksldjump"/>
          </p:cNvPr>
          <p:cNvSpPr/>
          <p:nvPr/>
        </p:nvSpPr>
        <p:spPr>
          <a:xfrm>
            <a:off x="3640975" y="4887884"/>
            <a:ext cx="2527069" cy="10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Pulsa para la pantalla final</a:t>
            </a:r>
          </a:p>
        </p:txBody>
      </p:sp>
      <p:pic>
        <p:nvPicPr>
          <p:cNvPr id="3" name="dia 14">
            <a:hlinkClick r:id="" action="ppaction://media"/>
            <a:extLst>
              <a:ext uri="{FF2B5EF4-FFF2-40B4-BE49-F238E27FC236}">
                <a16:creationId xmlns:a16="http://schemas.microsoft.com/office/drawing/2014/main" id="{A13EA4B5-5998-4521-9E5E-EB9743F439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6211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3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4168" y="829732"/>
            <a:ext cx="8534400" cy="1507067"/>
          </a:xfrm>
        </p:spPr>
        <p:txBody>
          <a:bodyPr>
            <a:normAutofit/>
          </a:bodyPr>
          <a:lstStyle/>
          <a:p>
            <a:r>
              <a:rPr lang="es-ES_tradnl" cap="none" dirty="0" smtClean="0"/>
              <a:t>Te quedaste en la isla pero se te acabaron los recursos y moriste</a:t>
            </a:r>
            <a:endParaRPr lang="es-ES_tradnl" cap="none" dirty="0"/>
          </a:p>
        </p:txBody>
      </p:sp>
      <p:sp>
        <p:nvSpPr>
          <p:cNvPr id="7" name="Rectángulo 6">
            <a:hlinkClick r:id="rId4" action="ppaction://hlinksldjump"/>
          </p:cNvPr>
          <p:cNvSpPr/>
          <p:nvPr/>
        </p:nvSpPr>
        <p:spPr>
          <a:xfrm>
            <a:off x="2693324" y="2818015"/>
            <a:ext cx="4547062" cy="110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la opción anterior</a:t>
            </a:r>
          </a:p>
        </p:txBody>
      </p:sp>
      <p:pic>
        <p:nvPicPr>
          <p:cNvPr id="2" name="dia 15">
            <a:hlinkClick r:id="" action="ppaction://media"/>
            <a:extLst>
              <a:ext uri="{FF2B5EF4-FFF2-40B4-BE49-F238E27FC236}">
                <a16:creationId xmlns:a16="http://schemas.microsoft.com/office/drawing/2014/main" id="{13DB97D2-50D5-4852-8A06-6F9AD20166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06820" y="150797"/>
            <a:ext cx="609600" cy="609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938" y="2916439"/>
            <a:ext cx="4687779" cy="3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31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631863" y="796481"/>
            <a:ext cx="8534400" cy="1507067"/>
          </a:xfrm>
        </p:spPr>
        <p:txBody>
          <a:bodyPr/>
          <a:lstStyle/>
          <a:p>
            <a:r>
              <a:rPr lang="es-ES_tradnl" cap="none" dirty="0" smtClean="0"/>
              <a:t>Abriste el cofre en el pasadizo, se derrumbo el techo y moriste</a:t>
            </a:r>
            <a:endParaRPr lang="es-ES_tradnl" cap="none" dirty="0"/>
          </a:p>
        </p:txBody>
      </p:sp>
      <p:sp>
        <p:nvSpPr>
          <p:cNvPr id="7" name="Rectángulo 6">
            <a:hlinkClick r:id="rId4" action="ppaction://hlinksldjump"/>
          </p:cNvPr>
          <p:cNvSpPr/>
          <p:nvPr/>
        </p:nvSpPr>
        <p:spPr>
          <a:xfrm>
            <a:off x="2693324" y="2818015"/>
            <a:ext cx="4547062" cy="1105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la opción anterior</a:t>
            </a:r>
          </a:p>
        </p:txBody>
      </p:sp>
      <p:pic>
        <p:nvPicPr>
          <p:cNvPr id="2" name="dia 16">
            <a:hlinkClick r:id="" action="ppaction://media"/>
            <a:extLst>
              <a:ext uri="{FF2B5EF4-FFF2-40B4-BE49-F238E27FC236}">
                <a16:creationId xmlns:a16="http://schemas.microsoft.com/office/drawing/2014/main" id="{4949C3E1-DEA0-49F6-91E3-3E83F203C1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4266" y="92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0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41599" y="1970116"/>
            <a:ext cx="8534400" cy="2081248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llevaste el cofre y gracias a ello lo abriste fuera y encontraste mucho dinero para poder vivir en un nuevo sitio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>
          <a:xfrm>
            <a:off x="0" y="1"/>
            <a:ext cx="4937655" cy="2281806"/>
          </a:xfrm>
        </p:spPr>
        <p:txBody>
          <a:bodyPr/>
          <a:lstStyle/>
          <a:p>
            <a:r>
              <a:rPr lang="es-ES_tradnl" dirty="0"/>
              <a:t>Felicidades has sobrevivido</a:t>
            </a:r>
          </a:p>
        </p:txBody>
      </p:sp>
      <p:sp>
        <p:nvSpPr>
          <p:cNvPr id="7" name="Rectángulo 6">
            <a:hlinkClick r:id="rId4" action="ppaction://hlinksldjump"/>
            <a:extLst>
              <a:ext uri="{FF2B5EF4-FFF2-40B4-BE49-F238E27FC236}">
                <a16:creationId xmlns:a16="http://schemas.microsoft.com/office/drawing/2014/main" id="{E6D98731-B47D-40B1-99C2-42B033BAFF8E}"/>
              </a:ext>
            </a:extLst>
          </p:cNvPr>
          <p:cNvSpPr/>
          <p:nvPr/>
        </p:nvSpPr>
        <p:spPr>
          <a:xfrm>
            <a:off x="3545264" y="4426490"/>
            <a:ext cx="2527069" cy="1064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Pulsa para la pantalla final</a:t>
            </a:r>
          </a:p>
        </p:txBody>
      </p:sp>
      <p:pic>
        <p:nvPicPr>
          <p:cNvPr id="8" name="Picture 2" descr="download | Библиотечные оформление, С днем рождения, Открытки">
            <a:extLst>
              <a:ext uri="{FF2B5EF4-FFF2-40B4-BE49-F238E27FC236}">
                <a16:creationId xmlns:a16="http://schemas.microsoft.com/office/drawing/2014/main" id="{48A59353-C77C-4BEB-9E3F-DA689A3A0C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7175" y="3784290"/>
            <a:ext cx="2720846" cy="2583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17">
            <a:hlinkClick r:id="" action="ppaction://media"/>
            <a:extLst>
              <a:ext uri="{FF2B5EF4-FFF2-40B4-BE49-F238E27FC236}">
                <a16:creationId xmlns:a16="http://schemas.microsoft.com/office/drawing/2014/main" id="{6382DE6F-C44C-43CA-B442-8A0BCC18A8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50768" y="669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96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29496" y="1022679"/>
            <a:ext cx="8534400" cy="1507067"/>
          </a:xfrm>
        </p:spPr>
        <p:txBody>
          <a:bodyPr>
            <a:normAutofit/>
          </a:bodyPr>
          <a:lstStyle/>
          <a:p>
            <a:r>
              <a:rPr lang="es-ES_tradnl" cap="none" dirty="0"/>
              <a:t>I</a:t>
            </a:r>
            <a:r>
              <a:rPr lang="es-ES_tradnl" cap="none" dirty="0" smtClean="0"/>
              <a:t>ntentaste engañar a la persona que te paro y te mato por huir</a:t>
            </a:r>
            <a:endParaRPr lang="es-ES_tradnl" cap="none" dirty="0"/>
          </a:p>
        </p:txBody>
      </p:sp>
      <p:sp>
        <p:nvSpPr>
          <p:cNvPr id="2" name="Rectángulo 1">
            <a:hlinkClick r:id="rId2" action="ppaction://hlinksldjump"/>
            <a:extLst>
              <a:ext uri="{FF2B5EF4-FFF2-40B4-BE49-F238E27FC236}">
                <a16:creationId xmlns:a16="http://schemas.microsoft.com/office/drawing/2014/main" id="{D35F06B7-3A38-42A4-8CDA-BE2011E4FF3F}"/>
              </a:ext>
            </a:extLst>
          </p:cNvPr>
          <p:cNvSpPr/>
          <p:nvPr/>
        </p:nvSpPr>
        <p:spPr>
          <a:xfrm>
            <a:off x="2961314" y="3288484"/>
            <a:ext cx="4890781" cy="13757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Volver a la opción anterior</a:t>
            </a:r>
          </a:p>
        </p:txBody>
      </p:sp>
      <p:pic>
        <p:nvPicPr>
          <p:cNvPr id="11266" name="Picture 2" descr="Letter F GIFs - Get the best GIF on GIPHY">
            <a:extLst>
              <a:ext uri="{FF2B5EF4-FFF2-40B4-BE49-F238E27FC236}">
                <a16:creationId xmlns:a16="http://schemas.microsoft.com/office/drawing/2014/main" id="{3817CEC4-7AAF-4A1C-8DE3-036B7BAD95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094" y="3964730"/>
            <a:ext cx="4339905" cy="289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50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0219" y="25398"/>
            <a:ext cx="8534400" cy="1507067"/>
          </a:xfrm>
        </p:spPr>
        <p:txBody>
          <a:bodyPr/>
          <a:lstStyle/>
          <a:p>
            <a:r>
              <a:rPr lang="es-ES_tradnl" cap="none" dirty="0" smtClean="0"/>
              <a:t>Estas en un mar vacío de gente y ves una mini barca</a:t>
            </a:r>
            <a:endParaRPr lang="es-ES_tradnl" cap="none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1"/>
          </p:nvPr>
        </p:nvSpPr>
        <p:spPr>
          <a:xfrm>
            <a:off x="534583" y="2273531"/>
            <a:ext cx="4937655" cy="3615267"/>
          </a:xfrm>
        </p:spPr>
        <p:txBody>
          <a:bodyPr/>
          <a:lstStyle/>
          <a:p>
            <a:r>
              <a:rPr lang="es-ES_tradnl" dirty="0">
                <a:hlinkClick r:id="rId4" action="ppaction://hlinksldjump"/>
              </a:rPr>
              <a:t>Seguir nadando </a:t>
            </a:r>
            <a:endParaRPr lang="es-ES_tradnl" dirty="0"/>
          </a:p>
        </p:txBody>
      </p:sp>
      <p:sp>
        <p:nvSpPr>
          <p:cNvPr id="7" name="Marcador de contenido 6"/>
          <p:cNvSpPr>
            <a:spLocks noGrp="1"/>
          </p:cNvSpPr>
          <p:nvPr>
            <p:ph sz="half" idx="2"/>
          </p:nvPr>
        </p:nvSpPr>
        <p:spPr>
          <a:xfrm>
            <a:off x="6406649" y="2273532"/>
            <a:ext cx="4934479" cy="3615266"/>
          </a:xfrm>
        </p:spPr>
        <p:txBody>
          <a:bodyPr/>
          <a:lstStyle/>
          <a:p>
            <a:r>
              <a:rPr lang="es-ES_tradnl" dirty="0">
                <a:hlinkClick r:id="rId5" action="ppaction://hlinksldjump"/>
              </a:rPr>
              <a:t>Montarse en la barca</a:t>
            </a:r>
            <a:endParaRPr lang="es-ES_tradnl" dirty="0"/>
          </a:p>
        </p:txBody>
      </p:sp>
      <p:pic>
        <p:nvPicPr>
          <p:cNvPr id="2052" name="Picture 4" descr="Todo sobre la natación en aguas abiertas — Unyco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45" y="4257714"/>
            <a:ext cx="3916092" cy="26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mbarcación - Wikipedia, la enciclopedia lib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143" y="4257714"/>
            <a:ext cx="3467049" cy="260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dia 1">
            <a:hlinkClick r:id="" action="ppaction://media"/>
            <a:extLst>
              <a:ext uri="{FF2B5EF4-FFF2-40B4-BE49-F238E27FC236}">
                <a16:creationId xmlns:a16="http://schemas.microsoft.com/office/drawing/2014/main" id="{7D9A318D-FC8D-486E-8622-77DF993D1B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41781" y="16933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6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70774" y="1031068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pausaste para saber que quería y saco un cuchillo para matarte por robarle comida</a:t>
            </a:r>
            <a:endParaRPr lang="es-ES_tradnl" cap="none" dirty="0"/>
          </a:p>
        </p:txBody>
      </p:sp>
      <p:sp>
        <p:nvSpPr>
          <p:cNvPr id="2" name="Rectángulo 1">
            <a:hlinkClick r:id="rId4" action="ppaction://hlinksldjump"/>
            <a:extLst>
              <a:ext uri="{FF2B5EF4-FFF2-40B4-BE49-F238E27FC236}">
                <a16:creationId xmlns:a16="http://schemas.microsoft.com/office/drawing/2014/main" id="{6B9D6485-F888-4C8D-88E9-7C1B53FBE181}"/>
              </a:ext>
            </a:extLst>
          </p:cNvPr>
          <p:cNvSpPr/>
          <p:nvPr/>
        </p:nvSpPr>
        <p:spPr>
          <a:xfrm>
            <a:off x="3489820" y="3179428"/>
            <a:ext cx="4110606" cy="137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Volver a una opción mejor</a:t>
            </a:r>
          </a:p>
        </p:txBody>
      </p:sp>
      <p:pic>
        <p:nvPicPr>
          <p:cNvPr id="12290" name="Picture 2" descr="Matar (sueño) | La realidad alterna">
            <a:extLst>
              <a:ext uri="{FF2B5EF4-FFF2-40B4-BE49-F238E27FC236}">
                <a16:creationId xmlns:a16="http://schemas.microsoft.com/office/drawing/2014/main" id="{28081584-D1CF-4C24-94E4-AF02CCC67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30" y="3126472"/>
            <a:ext cx="20383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a 19">
            <a:hlinkClick r:id="" action="ppaction://media"/>
            <a:extLst>
              <a:ext uri="{FF2B5EF4-FFF2-40B4-BE49-F238E27FC236}">
                <a16:creationId xmlns:a16="http://schemas.microsoft.com/office/drawing/2014/main" id="{B15E24B6-F2F7-40A6-92F5-29EEB8560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82988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73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72110" y="745842"/>
            <a:ext cx="8534400" cy="1507067"/>
          </a:xfrm>
        </p:spPr>
        <p:txBody>
          <a:bodyPr/>
          <a:lstStyle/>
          <a:p>
            <a:r>
              <a:rPr lang="es-ES_tradnl" cap="none" dirty="0" smtClean="0"/>
              <a:t>No te rindas inténtalo otra vez!!</a:t>
            </a:r>
            <a:endParaRPr lang="es-ES_tradnl" cap="none" dirty="0"/>
          </a:p>
        </p:txBody>
      </p:sp>
      <p:sp>
        <p:nvSpPr>
          <p:cNvPr id="2" name="Rectángulo 1">
            <a:hlinkClick r:id="rId4" action="ppaction://hlinksldjump"/>
            <a:extLst>
              <a:ext uri="{FF2B5EF4-FFF2-40B4-BE49-F238E27FC236}">
                <a16:creationId xmlns:a16="http://schemas.microsoft.com/office/drawing/2014/main" id="{4817A342-CAD7-493C-98A5-584E987ACF68}"/>
              </a:ext>
            </a:extLst>
          </p:cNvPr>
          <p:cNvSpPr/>
          <p:nvPr/>
        </p:nvSpPr>
        <p:spPr>
          <a:xfrm>
            <a:off x="3816991" y="2869035"/>
            <a:ext cx="3959603" cy="1283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Volver al principio</a:t>
            </a:r>
          </a:p>
        </p:txBody>
      </p:sp>
      <p:pic>
        <p:nvPicPr>
          <p:cNvPr id="3" name="dia 20">
            <a:hlinkClick r:id="" action="ppaction://media"/>
            <a:extLst>
              <a:ext uri="{FF2B5EF4-FFF2-40B4-BE49-F238E27FC236}">
                <a16:creationId xmlns:a16="http://schemas.microsoft.com/office/drawing/2014/main" id="{C25013BA-4179-4C2B-AC75-E3C047E9E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41044" y="13624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221107" y="343171"/>
            <a:ext cx="8534400" cy="1507067"/>
          </a:xfrm>
        </p:spPr>
        <p:txBody>
          <a:bodyPr/>
          <a:lstStyle/>
          <a:p>
            <a:r>
              <a:rPr lang="es-ES_tradnl" dirty="0"/>
              <a:t>Sobreviviste, felicidades y te deseo </a:t>
            </a:r>
            <a:r>
              <a:rPr lang="es-ES_tradnl" dirty="0" smtClean="0"/>
              <a:t>un feliz </a:t>
            </a:r>
            <a:r>
              <a:rPr lang="es-ES_tradnl" dirty="0" smtClean="0"/>
              <a:t>año</a:t>
            </a:r>
            <a:r>
              <a:rPr lang="es-ES_tradnl" dirty="0" smtClean="0"/>
              <a:t>!!!</a:t>
            </a:r>
            <a:endParaRPr lang="es-ES_tradnl" dirty="0"/>
          </a:p>
        </p:txBody>
      </p:sp>
      <p:pic>
        <p:nvPicPr>
          <p:cNvPr id="13314" name="Picture 2" descr="Feliz Navidad! | Los Mejores Mensajes para Compartir">
            <a:extLst>
              <a:ext uri="{FF2B5EF4-FFF2-40B4-BE49-F238E27FC236}">
                <a16:creationId xmlns:a16="http://schemas.microsoft.com/office/drawing/2014/main" id="{4AE4F2ED-202B-45E2-9B9D-05E138423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08" y="1746424"/>
            <a:ext cx="7686572" cy="427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21">
            <a:hlinkClick r:id="" action="ppaction://media"/>
            <a:extLst>
              <a:ext uri="{FF2B5EF4-FFF2-40B4-BE49-F238E27FC236}">
                <a16:creationId xmlns:a16="http://schemas.microsoft.com/office/drawing/2014/main" id="{3F50BC13-9459-4F8E-A215-7D22905356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2655" y="1004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354666" y="216877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Seguiste nadando y ves que delante de ti tienes una aleta de tiburón rondando cerca tuya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Hacerse el muerto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Irte como si no hubiese pasado nada</a:t>
            </a:r>
            <a:endParaRPr lang="es-ES_tradnl" dirty="0"/>
          </a:p>
        </p:txBody>
      </p:sp>
      <p:pic>
        <p:nvPicPr>
          <p:cNvPr id="1026" name="Picture 2" descr="Gracias al ADN se averigua el origen ilegal de las aletas de tiburón -  Vista al Mar _ Peñíscola _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906" y="3337820"/>
            <a:ext cx="5280270" cy="352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a 2">
            <a:hlinkClick r:id="" action="ppaction://media"/>
            <a:extLst>
              <a:ext uri="{FF2B5EF4-FFF2-40B4-BE49-F238E27FC236}">
                <a16:creationId xmlns:a16="http://schemas.microsoft.com/office/drawing/2014/main" id="{E58D81EE-3A21-4194-8E6B-B211422686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02989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86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6474" y="1170553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hiciste el muerto y moriste, ya que a un tiburón le da igual que la comida este muerta o viva</a:t>
            </a:r>
            <a:endParaRPr lang="es-ES_tradnl" cap="none" dirty="0"/>
          </a:p>
        </p:txBody>
      </p:sp>
      <p:sp>
        <p:nvSpPr>
          <p:cNvPr id="4" name="Rectángulo 3">
            <a:hlinkClick r:id="rId4" action="ppaction://hlinksldjump"/>
          </p:cNvPr>
          <p:cNvSpPr/>
          <p:nvPr/>
        </p:nvSpPr>
        <p:spPr>
          <a:xfrm>
            <a:off x="606827" y="3159295"/>
            <a:ext cx="4174088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intentarlo</a:t>
            </a:r>
          </a:p>
        </p:txBody>
      </p:sp>
      <p:sp>
        <p:nvSpPr>
          <p:cNvPr id="5" name="Rectángulo 4">
            <a:hlinkClick r:id="rId5" action="ppaction://hlinksldjump"/>
          </p:cNvPr>
          <p:cNvSpPr/>
          <p:nvPr/>
        </p:nvSpPr>
        <p:spPr>
          <a:xfrm>
            <a:off x="5572298" y="3159297"/>
            <a:ext cx="4220662" cy="947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Abandonar historia</a:t>
            </a:r>
          </a:p>
        </p:txBody>
      </p:sp>
      <p:pic>
        <p:nvPicPr>
          <p:cNvPr id="3074" name="Picture 2" descr="Qué COMEN los tiburones? - ¡Todo sobre su alimentación!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28" y="4106946"/>
            <a:ext cx="4174087" cy="27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tartups: El emprendedor tecnológico que ha conseguido su tercer récord  mundial rodeado de tiburones | Talento | EL PAÍS Retin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98" y="4106946"/>
            <a:ext cx="4220662" cy="275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dia 3.">
            <a:hlinkClick r:id="" action="ppaction://media"/>
            <a:extLst>
              <a:ext uri="{FF2B5EF4-FFF2-40B4-BE49-F238E27FC236}">
                <a16:creationId xmlns:a16="http://schemas.microsoft.com/office/drawing/2014/main" id="{6B0347A5-F598-45EA-A633-89A7664EFE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53133" y="1727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5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5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4211" y="4750731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conseguiste ir sin ningún problema, pero tienes hambre y no tienes comida</a:t>
            </a:r>
            <a:endParaRPr lang="es-ES_tradnl" cap="none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Intento coger algún pez</a:t>
            </a:r>
            <a:endParaRPr lang="es-ES_tradnl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Busco una algas para comer</a:t>
            </a:r>
            <a:endParaRPr lang="es-ES_tradnl" dirty="0"/>
          </a:p>
        </p:txBody>
      </p:sp>
      <p:pic>
        <p:nvPicPr>
          <p:cNvPr id="1026" name="Picture 2" descr="Cuántos peces hay en la mar? | Consumer">
            <a:extLst>
              <a:ext uri="{FF2B5EF4-FFF2-40B4-BE49-F238E27FC236}">
                <a16:creationId xmlns:a16="http://schemas.microsoft.com/office/drawing/2014/main" id="{DCC1B804-2462-4A9F-A261-35F9B3E1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28" y="2642532"/>
            <a:ext cx="3698426" cy="23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s algas marinas pueden producir antivirales efectivos contra la Covid-19  | Ciencia">
            <a:extLst>
              <a:ext uri="{FF2B5EF4-FFF2-40B4-BE49-F238E27FC236}">
                <a16:creationId xmlns:a16="http://schemas.microsoft.com/office/drawing/2014/main" id="{13A4C862-0BB7-4176-B240-22F3C0E67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608" y="2642531"/>
            <a:ext cx="4606936" cy="237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dia 4">
            <a:hlinkClick r:id="" action="ppaction://media"/>
            <a:extLst>
              <a:ext uri="{FF2B5EF4-FFF2-40B4-BE49-F238E27FC236}">
                <a16:creationId xmlns:a16="http://schemas.microsoft.com/office/drawing/2014/main" id="{3E1B4C07-16C1-4575-9C73-72DB9E7154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25931" y="992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4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141412" y="580351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Intentaste coger un pez y se te escapo ya que son muy rápidos y moriste por falta de comida</a:t>
            </a:r>
            <a:endParaRPr lang="es-ES_tradnl" cap="none" dirty="0"/>
          </a:p>
        </p:txBody>
      </p:sp>
      <p:sp>
        <p:nvSpPr>
          <p:cNvPr id="7" name="Rectángulo 6">
            <a:hlinkClick r:id="rId4" action="ppaction://hlinksldjump"/>
          </p:cNvPr>
          <p:cNvSpPr/>
          <p:nvPr/>
        </p:nvSpPr>
        <p:spPr>
          <a:xfrm>
            <a:off x="2917768" y="2165127"/>
            <a:ext cx="5144778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intentarlo</a:t>
            </a:r>
          </a:p>
        </p:txBody>
      </p:sp>
      <p:pic>
        <p:nvPicPr>
          <p:cNvPr id="2050" name="Picture 2" descr="ATAJO MASIVO: Fauna: El pez globo">
            <a:extLst>
              <a:ext uri="{FF2B5EF4-FFF2-40B4-BE49-F238E27FC236}">
                <a16:creationId xmlns:a16="http://schemas.microsoft.com/office/drawing/2014/main" id="{C76A8C0F-33CD-4771-B591-6D46A88FE77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68" y="3112778"/>
            <a:ext cx="5144778" cy="37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5">
            <a:hlinkClick r:id="" action="ppaction://media"/>
            <a:extLst>
              <a:ext uri="{FF2B5EF4-FFF2-40B4-BE49-F238E27FC236}">
                <a16:creationId xmlns:a16="http://schemas.microsoft.com/office/drawing/2014/main" id="{8B382CB1-8384-4A36-9747-BD2C662C4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050588" y="2755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56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017201" y="66100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Conseguiste comerte las algas pero eran venenosas y moriste a los 10 minutos</a:t>
            </a:r>
            <a:endParaRPr lang="es-ES_tradnl" cap="none" dirty="0"/>
          </a:p>
        </p:txBody>
      </p:sp>
      <p:sp>
        <p:nvSpPr>
          <p:cNvPr id="7" name="Rectángulo 6">
            <a:hlinkClick r:id="rId4" action="ppaction://hlinksldjump"/>
          </p:cNvPr>
          <p:cNvSpPr/>
          <p:nvPr/>
        </p:nvSpPr>
        <p:spPr>
          <a:xfrm>
            <a:off x="3154681" y="2420247"/>
            <a:ext cx="5241973" cy="9476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Volver a intentarlo</a:t>
            </a:r>
          </a:p>
        </p:txBody>
      </p:sp>
      <p:pic>
        <p:nvPicPr>
          <p:cNvPr id="2" name="dia 6">
            <a:hlinkClick r:id="" action="ppaction://media"/>
            <a:extLst>
              <a:ext uri="{FF2B5EF4-FFF2-40B4-BE49-F238E27FC236}">
                <a16:creationId xmlns:a16="http://schemas.microsoft.com/office/drawing/2014/main" id="{BF6B1535-E239-4FF6-B8B2-DEF8CBE541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6313" y="51400"/>
            <a:ext cx="609600" cy="609600"/>
          </a:xfrm>
          <a:prstGeom prst="rect">
            <a:avLst/>
          </a:prstGeom>
        </p:spPr>
      </p:pic>
      <p:pic>
        <p:nvPicPr>
          <p:cNvPr id="2050" name="Picture 2" descr="Bush De Algas Rojas Moviéndose En El Agua Turbia Fotos, Retratos, Imágenes  Y Fotografía De Archivo Libres De Derecho. Image 46967982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276" y="3367898"/>
            <a:ext cx="5255378" cy="3491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573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24821" y="5082950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montaste en la barca y encuentras una isla donde puedes estar un tiempo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Me quedo a vivir temporalmente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Cojo comida y me voy</a:t>
            </a:r>
            <a:endParaRPr lang="es-ES_tradnl" dirty="0"/>
          </a:p>
        </p:txBody>
      </p:sp>
      <p:pic>
        <p:nvPicPr>
          <p:cNvPr id="4098" name="Picture 2" descr="Vivir como un náufrago en una isla desierta desde 80 euros al día |  Business Insider España">
            <a:extLst>
              <a:ext uri="{FF2B5EF4-FFF2-40B4-BE49-F238E27FC236}">
                <a16:creationId xmlns:a16="http://schemas.microsoft.com/office/drawing/2014/main" id="{7C2A197F-5E7F-4614-A54E-A69CDC8C4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090" y="2642532"/>
            <a:ext cx="4710852" cy="24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lima, tierra de cocos y palmeras | Delegación SADER Colima | Gobierno |  gob.mx">
            <a:extLst>
              <a:ext uri="{FF2B5EF4-FFF2-40B4-BE49-F238E27FC236}">
                <a16:creationId xmlns:a16="http://schemas.microsoft.com/office/drawing/2014/main" id="{2232F93A-53E4-4DC6-9515-6E5D573CA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5046" y="2642532"/>
            <a:ext cx="3312110" cy="244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7">
            <a:hlinkClick r:id="" action="ppaction://media"/>
            <a:extLst>
              <a:ext uri="{FF2B5EF4-FFF2-40B4-BE49-F238E27FC236}">
                <a16:creationId xmlns:a16="http://schemas.microsoft.com/office/drawing/2014/main" id="{E6EF738C-A85F-459A-A944-9A96B0AAB4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15937" y="76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613873" y="284609"/>
            <a:ext cx="8534400" cy="1507067"/>
          </a:xfrm>
        </p:spPr>
        <p:txBody>
          <a:bodyPr>
            <a:normAutofit fontScale="90000"/>
          </a:bodyPr>
          <a:lstStyle/>
          <a:p>
            <a:r>
              <a:rPr lang="es-ES_tradnl" cap="none" dirty="0" smtClean="0"/>
              <a:t>Te quedaste a vivir temporalmente y al tiempo descubres una entrada secreta hacia un pasadizo</a:t>
            </a:r>
            <a:endParaRPr lang="es-ES_tradnl" cap="none" dirty="0"/>
          </a:p>
        </p:txBody>
      </p:sp>
      <p:sp>
        <p:nvSpPr>
          <p:cNvPr id="5" name="Marcador de conteni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_tradnl" dirty="0">
                <a:hlinkClick r:id="rId4" action="ppaction://hlinksldjump"/>
              </a:rPr>
              <a:t>Entro al pasadizo</a:t>
            </a:r>
            <a:endParaRPr lang="es-ES_tradnl" dirty="0"/>
          </a:p>
        </p:txBody>
      </p:sp>
      <p:sp>
        <p:nvSpPr>
          <p:cNvPr id="6" name="Marcador de conteni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_tradnl" dirty="0">
                <a:hlinkClick r:id="rId5" action="ppaction://hlinksldjump"/>
              </a:rPr>
              <a:t>Me voy por miedo</a:t>
            </a:r>
            <a:endParaRPr lang="es-ES_tradnl" dirty="0"/>
          </a:p>
        </p:txBody>
      </p:sp>
      <p:pic>
        <p:nvPicPr>
          <p:cNvPr id="5122" name="Picture 2" descr="Los pasadizos más curiosos del mundo y donde encontrarlos">
            <a:extLst>
              <a:ext uri="{FF2B5EF4-FFF2-40B4-BE49-F238E27FC236}">
                <a16:creationId xmlns:a16="http://schemas.microsoft.com/office/drawing/2014/main" id="{C10DDC4D-A956-4D53-A473-00A8FC6D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730" y="2645773"/>
            <a:ext cx="3071070" cy="26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l Club de Atletismo de Tarazona convoca una carrera bajo el lema &quot;Correr  sin miedo y no correr por miedo&quot;">
            <a:extLst>
              <a:ext uri="{FF2B5EF4-FFF2-40B4-BE49-F238E27FC236}">
                <a16:creationId xmlns:a16="http://schemas.microsoft.com/office/drawing/2014/main" id="{D453E414-DEF2-4193-B731-DBB255811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093" y="2652064"/>
            <a:ext cx="3680084" cy="2651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dia 8">
            <a:hlinkClick r:id="" action="ppaction://media"/>
            <a:extLst>
              <a:ext uri="{FF2B5EF4-FFF2-40B4-BE49-F238E27FC236}">
                <a16:creationId xmlns:a16="http://schemas.microsoft.com/office/drawing/2014/main" id="{03DF40F8-FF57-4540-949F-AF6F71F78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014935" y="21738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1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ector">
  <a:themeElements>
    <a:clrScheme name="Sector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ctor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ctor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254</TotalTime>
  <Words>427</Words>
  <Application>Microsoft Office PowerPoint</Application>
  <PresentationFormat>Panorámica</PresentationFormat>
  <Paragraphs>54</Paragraphs>
  <Slides>22</Slides>
  <Notes>0</Notes>
  <HiddenSlides>0</HiddenSlides>
  <MMClips>19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Century Gothic</vt:lpstr>
      <vt:lpstr>Wingdings 3</vt:lpstr>
      <vt:lpstr>Sector</vt:lpstr>
      <vt:lpstr>Presentación de PowerPoint</vt:lpstr>
      <vt:lpstr>Estas en un mar vacío de gente y ves una mini barca</vt:lpstr>
      <vt:lpstr>Seguiste nadando y ves que delante de ti tienes una aleta de tiburón rondando cerca tuya</vt:lpstr>
      <vt:lpstr>Te hiciste el muerto y moriste, ya que a un tiburón le da igual que la comida este muerta o viva</vt:lpstr>
      <vt:lpstr>Te conseguiste ir sin ningún problema, pero tienes hambre y no tienes comida</vt:lpstr>
      <vt:lpstr>Intentaste coger un pez y se te escapo ya que son muy rápidos y moriste por falta de comida</vt:lpstr>
      <vt:lpstr>Conseguiste comerte las algas pero eran venenosas y moriste a los 10 minutos</vt:lpstr>
      <vt:lpstr>Te montaste en la barca y encuentras una isla donde puedes estar un tiempo</vt:lpstr>
      <vt:lpstr>Te quedaste a vivir temporalmente y al tiempo descubres una entrada secreta hacia un pasadizo</vt:lpstr>
      <vt:lpstr>Cogiste comida y te fuiste pero cuando te ibas una persona te paro por quitarle comida de su reino</vt:lpstr>
      <vt:lpstr>Entraste al pasadizo y te encuentras con varias trampas mortales</vt:lpstr>
      <vt:lpstr>Te fuiste por miedo y volviste a la barca </vt:lpstr>
      <vt:lpstr>Esquivaste las trampas con éxito y más adelante ves un cofre cerrado</vt:lpstr>
      <vt:lpstr>Volviste atrás para evitar las trampas pero al marcharte sin activar las trampas salto una trampa secreta y te mato</vt:lpstr>
      <vt:lpstr>Te fuiste a otra isla con comida y puedes vivir tranquilamente</vt:lpstr>
      <vt:lpstr>Te quedaste en la isla pero se te acabaron los recursos y moriste</vt:lpstr>
      <vt:lpstr>Abriste el cofre en el pasadizo, se derrumbo el techo y moriste</vt:lpstr>
      <vt:lpstr>Te llevaste el cofre y gracias a ello lo abriste fuera y encontraste mucho dinero para poder vivir en un nuevo sitio</vt:lpstr>
      <vt:lpstr>Intentaste engañar a la persona que te paro y te mato por huir</vt:lpstr>
      <vt:lpstr>Te pausaste para saber que quería y saco un cuchillo para matarte por robarle comida</vt:lpstr>
      <vt:lpstr>No te rindas inténtalo otra vez!!</vt:lpstr>
      <vt:lpstr>Sobreviviste, felicidades y te deseo un feliz año!!!</vt:lpstr>
    </vt:vector>
  </TitlesOfParts>
  <Company>IES Mare Nostrum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Estas en un mar vacío de gente y ves una mini barca</dc:title>
  <dc:creator>lopez20410</dc:creator>
  <cp:lastModifiedBy>lopez20410</cp:lastModifiedBy>
  <cp:revision>26</cp:revision>
  <dcterms:created xsi:type="dcterms:W3CDTF">2020-12-17T07:35:37Z</dcterms:created>
  <dcterms:modified xsi:type="dcterms:W3CDTF">2021-01-08T09:35:14Z</dcterms:modified>
</cp:coreProperties>
</file>